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f5312846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f5312846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f531284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4f531284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f531284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f531284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f5312846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f5312846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f5312846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f5312846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f53128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4f53128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4f531284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4f531284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0c4281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0c4281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4f5312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4f5312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4f531284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4f531284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4f5312846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4f5312846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4f531284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4f531284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f53128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f53128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4f5312846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4f531284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4f531284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4f531284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f5312846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f5312846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10346"/>
          <a:stretch/>
        </p:blipFill>
        <p:spPr>
          <a:xfrm>
            <a:off x="2465300" y="394825"/>
            <a:ext cx="4185377" cy="25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596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A31515"/>
                </a:solidFill>
                <a:latin typeface="Impact"/>
                <a:ea typeface="Impact"/>
                <a:cs typeface="Impact"/>
                <a:sym typeface="Impact"/>
              </a:rPr>
              <a:t>GRAND PRIX</a:t>
            </a:r>
            <a:endParaRPr sz="5400">
              <a:solidFill>
                <a:srgbClr val="A3151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97700" y="3648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Emiliano Sloth A01636165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Miriam Paulina Palomera A01635283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638" y="1170750"/>
            <a:ext cx="2512700" cy="15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latin typeface="Impact"/>
                <a:ea typeface="Impact"/>
                <a:cs typeface="Impact"/>
                <a:sym typeface="Impact"/>
              </a:rPr>
              <a:t>Each racer behaviour will be implemented as a separated thread</a:t>
            </a:r>
            <a:endParaRPr sz="272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75" y="1647813"/>
            <a:ext cx="43910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latin typeface="Impact"/>
                <a:ea typeface="Impact"/>
                <a:cs typeface="Impact"/>
                <a:sym typeface="Impact"/>
              </a:rPr>
              <a:t>Cars threads must use the same map or city layout data structure resource</a:t>
            </a:r>
            <a:endParaRPr sz="272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555900"/>
            <a:ext cx="8520600" cy="30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mu.</a:t>
            </a:r>
            <a:r>
              <a:rPr lang="en" sz="15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Lock</a:t>
            </a: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tablero[posicionActualY][posicionActualX] = </a:t>
            </a:r>
            <a:r>
              <a:rPr lang="en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5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tablero[nuevaY][nuevaX] = carroActual.id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mu.</a:t>
            </a:r>
            <a:r>
              <a:rPr lang="en" sz="15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Unlock</a:t>
            </a: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Define how many laps before starting the race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2307475"/>
            <a:ext cx="8520600" cy="22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001080"/>
                </a:solidFill>
                <a:highlight>
                  <a:srgbClr val="FFFFFF"/>
                </a:highlight>
              </a:rPr>
              <a:t>strCarros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:=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</a:rPr>
              <a:t>scanner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()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 fmt.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n">
                <a:solidFill>
                  <a:srgbClr val="EE0000"/>
                </a:solidFill>
                <a:highlight>
                  <a:srgbClr val="FFFFFF"/>
                </a:highlight>
              </a:rPr>
              <a:t>\n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</a:rPr>
              <a:t>Please enter the number of vueltas (2-10):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Display each car's speed, position, racing time and lap</a:t>
            </a:r>
            <a:endParaRPr sz="4800"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1750"/>
            <a:ext cx="8520601" cy="12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At the end, display the top 3 winners.</a:t>
            </a:r>
            <a:endParaRPr sz="4800"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13" y="1711163"/>
            <a:ext cx="78581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50" y="1088900"/>
            <a:ext cx="8571100" cy="41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089850" y="908425"/>
            <a:ext cx="47199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980000"/>
                </a:solidFill>
                <a:latin typeface="Impact"/>
                <a:ea typeface="Impact"/>
                <a:cs typeface="Impact"/>
                <a:sym typeface="Impact"/>
              </a:rPr>
              <a:t> Demo </a:t>
            </a:r>
            <a:endParaRPr sz="9600">
              <a:solidFill>
                <a:srgbClr val="98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Key Learnings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258900" y="1461875"/>
            <a:ext cx="862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●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A lot of Golang (It was both our first big project with this programming language)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●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Managing</a:t>
            </a:r>
            <a:r>
              <a:rPr lang="en" sz="2000">
                <a:latin typeface="Impact"/>
                <a:ea typeface="Impact"/>
                <a:cs typeface="Impact"/>
                <a:sym typeface="Impact"/>
              </a:rPr>
              <a:t> Bidimensional arrays and its pointers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●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Goroutines</a:t>
            </a:r>
            <a:r>
              <a:rPr lang="en" sz="2000">
                <a:latin typeface="Impact"/>
                <a:ea typeface="Impact"/>
                <a:cs typeface="Impact"/>
                <a:sym typeface="Impact"/>
              </a:rPr>
              <a:t> and prevent race conditions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mpact"/>
              <a:buChar char="●"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The use of channels in go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484" y="1727400"/>
            <a:ext cx="5029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Liga del video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469575"/>
            <a:ext cx="8520600" cy="30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Link: https://youtu.be/Jgrh8jJXod0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Overview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753175"/>
            <a:ext cx="8520600" cy="28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Our project was developed in the Golang programing l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anguage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.  The purpose of our project was to create a grand prix simulator through the use of goroutines, channels and locks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We invite you to give it a try with your friends and bet on who will the winner of the grand prix be.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Our application is available to all major operating systems: Windows, Mac and Linux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Architecture 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63275" y="1559825"/>
            <a:ext cx="8520600" cy="269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62">
                <a:latin typeface="Impact"/>
                <a:ea typeface="Impact"/>
                <a:cs typeface="Impact"/>
                <a:sym typeface="Impact"/>
              </a:rPr>
              <a:t>Our track is s </a:t>
            </a: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matrix</a:t>
            </a:r>
            <a:r>
              <a:rPr lang="en" sz="2262">
                <a:latin typeface="Impact"/>
                <a:ea typeface="Impact"/>
                <a:cs typeface="Impact"/>
                <a:sym typeface="Impact"/>
              </a:rPr>
              <a:t> of </a:t>
            </a: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[5][90]</a:t>
            </a:r>
            <a:endParaRPr sz="2262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62">
                <a:latin typeface="Impact"/>
                <a:ea typeface="Impact"/>
                <a:cs typeface="Impact"/>
                <a:sym typeface="Impact"/>
              </a:rPr>
              <a:t>Speed of our pilots is calculated with </a:t>
            </a: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rand.Intn(max-min) + min with min being 6 and max 12</a:t>
            </a:r>
            <a:endParaRPr sz="2262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Goroutines</a:t>
            </a:r>
            <a:r>
              <a:rPr lang="en" sz="2262">
                <a:latin typeface="Impact"/>
                <a:ea typeface="Impact"/>
                <a:cs typeface="Impact"/>
                <a:sym typeface="Impact"/>
              </a:rPr>
              <a:t> each one representing a different racer.</a:t>
            </a:r>
            <a:endParaRPr sz="2262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62">
                <a:latin typeface="Impact"/>
                <a:ea typeface="Impact"/>
                <a:cs typeface="Impact"/>
                <a:sym typeface="Impact"/>
              </a:rPr>
              <a:t>Managed collisions between cars by using </a:t>
            </a: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locks</a:t>
            </a:r>
            <a:endParaRPr sz="2262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62">
                <a:latin typeface="Impact"/>
                <a:ea typeface="Impact"/>
                <a:cs typeface="Impact"/>
                <a:sym typeface="Impact"/>
              </a:rPr>
              <a:t>Synchronized the race using </a:t>
            </a:r>
            <a:r>
              <a:rPr lang="en" sz="2262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wait rooms</a:t>
            </a:r>
            <a:endParaRPr sz="2262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25" y="2688775"/>
            <a:ext cx="3363876" cy="2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734775" y="1572700"/>
            <a:ext cx="28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Flow</a:t>
            </a:r>
            <a:r>
              <a:rPr lang="en" sz="4800">
                <a:latin typeface="Impact"/>
                <a:ea typeface="Impact"/>
                <a:cs typeface="Impact"/>
                <a:sym typeface="Impact"/>
              </a:rPr>
              <a:t> Chart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175" y="0"/>
            <a:ext cx="5433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466400" y="16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80000"/>
                </a:solidFill>
                <a:latin typeface="Impact"/>
                <a:ea typeface="Impact"/>
                <a:cs typeface="Impact"/>
                <a:sym typeface="Impact"/>
              </a:rPr>
              <a:t>Requirements</a:t>
            </a:r>
            <a:endParaRPr sz="9600">
              <a:solidFill>
                <a:srgbClr val="98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Quick tour on source code structure (focus in the key or challenging elements)</a:t>
            </a:r>
            <a:endParaRPr sz="2400"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469575"/>
            <a:ext cx="8724900" cy="3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34">
                <a:solidFill>
                  <a:schemeClr val="dk1"/>
                </a:solidFill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The race's lap can be static or automatically generated:</a:t>
            </a:r>
            <a:endParaRPr sz="4234">
              <a:solidFill>
                <a:schemeClr val="dk1"/>
              </a:solidFill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" sz="2550">
                <a:solidFill>
                  <a:srgbClr val="001080"/>
                </a:solidFill>
                <a:highlight>
                  <a:srgbClr val="FFFFFF"/>
                </a:highlight>
              </a:rPr>
              <a:t>strCarros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 := </a:t>
            </a:r>
            <a:r>
              <a:rPr lang="en" sz="2550">
                <a:solidFill>
                  <a:srgbClr val="795E26"/>
                </a:solidFill>
                <a:highlight>
                  <a:srgbClr val="FFFFFF"/>
                </a:highlight>
              </a:rPr>
              <a:t>scanner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()</a:t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    fmt.</a:t>
            </a:r>
            <a:r>
              <a:rPr lang="en" sz="2550">
                <a:solidFill>
                  <a:srgbClr val="795E26"/>
                </a:solidFill>
                <a:highlight>
                  <a:srgbClr val="FFFFFF"/>
                </a:highlight>
              </a:rPr>
              <a:t>Print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255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n" sz="2550">
                <a:solidFill>
                  <a:srgbClr val="EE0000"/>
                </a:solidFill>
                <a:highlight>
                  <a:srgbClr val="FFFFFF"/>
                </a:highlight>
              </a:rPr>
              <a:t>\n</a:t>
            </a:r>
            <a:r>
              <a:rPr lang="en" sz="2550">
                <a:solidFill>
                  <a:srgbClr val="A31515"/>
                </a:solidFill>
                <a:highlight>
                  <a:srgbClr val="FFFFFF"/>
                </a:highlight>
              </a:rPr>
              <a:t>Please enter the number of vueltas (2-10): "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Racers number can be configured on start:</a:t>
            </a:r>
            <a:endParaRPr sz="5000">
              <a:solidFill>
                <a:schemeClr val="dk1"/>
              </a:solidFill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fmt.</a:t>
            </a:r>
            <a:r>
              <a:rPr lang="en" sz="2550">
                <a:solidFill>
                  <a:srgbClr val="795E26"/>
                </a:solidFill>
                <a:highlight>
                  <a:srgbClr val="FFFFFF"/>
                </a:highlight>
              </a:rPr>
              <a:t>Print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255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n" sz="2550">
                <a:solidFill>
                  <a:srgbClr val="EE0000"/>
                </a:solidFill>
                <a:highlight>
                  <a:srgbClr val="FFFFFF"/>
                </a:highlight>
              </a:rPr>
              <a:t>\n</a:t>
            </a:r>
            <a:r>
              <a:rPr lang="en" sz="2550">
                <a:solidFill>
                  <a:srgbClr val="A31515"/>
                </a:solidFill>
                <a:highlight>
                  <a:srgbClr val="FFFFFF"/>
                </a:highlight>
              </a:rPr>
              <a:t>Enter number of racers (3-9): "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en" sz="2550">
                <a:solidFill>
                  <a:srgbClr val="001080"/>
                </a:solidFill>
                <a:highlight>
                  <a:srgbClr val="FFFFFF"/>
                </a:highlight>
              </a:rPr>
              <a:t>strCarros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 := </a:t>
            </a:r>
            <a:r>
              <a:rPr lang="en" sz="2550">
                <a:solidFill>
                  <a:srgbClr val="795E26"/>
                </a:solidFill>
                <a:highlight>
                  <a:srgbClr val="FFFFFF"/>
                </a:highlight>
              </a:rPr>
              <a:t>scanner</a:t>
            </a:r>
            <a:r>
              <a:rPr lang="en" sz="2550">
                <a:solidFill>
                  <a:schemeClr val="dk1"/>
                </a:solidFill>
                <a:highlight>
                  <a:srgbClr val="FFFFFF"/>
                </a:highlight>
              </a:rPr>
              <a:t>()</a:t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Define a random max speed for each car.</a:t>
            </a:r>
            <a:endParaRPr sz="2400"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856300"/>
            <a:ext cx="44451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Our cars all have different max speeds within an interval so that competition is fair</a:t>
            </a:r>
            <a:endParaRPr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76" y="1152476"/>
            <a:ext cx="3320231" cy="32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1C232"/>
                </a:highlight>
                <a:latin typeface="Impact"/>
                <a:ea typeface="Impact"/>
                <a:cs typeface="Impact"/>
                <a:sym typeface="Impact"/>
              </a:rPr>
              <a:t>You will emulate the increasing speed behaviour that any car has.</a:t>
            </a:r>
            <a:endParaRPr sz="2400">
              <a:highlight>
                <a:srgbClr val="F1C232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16" y="1590325"/>
            <a:ext cx="6381575" cy="21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If a car detects another car on his route and its slower, it must slow down its speed or try to rebase it</a:t>
            </a:r>
            <a:endParaRPr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58989" l="0" r="0" t="0"/>
          <a:stretch/>
        </p:blipFill>
        <p:spPr>
          <a:xfrm>
            <a:off x="340750" y="1359125"/>
            <a:ext cx="5222499" cy="18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41904"/>
          <a:stretch/>
        </p:blipFill>
        <p:spPr>
          <a:xfrm>
            <a:off x="3521400" y="2514975"/>
            <a:ext cx="5222499" cy="2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